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56" r:id="rId3"/>
    <p:sldId id="263" r:id="rId4"/>
    <p:sldId id="266" r:id="rId5"/>
    <p:sldId id="259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0902-62D0-45C3-A6B2-B116D548C925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17D5-E59A-44C9-B1B9-FDCC378F923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BA34-FF58-4CE3-82A9-79CA0E030A6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DB36-8212-428C-87CC-F9C7F5347F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0897-D830-4A4F-B4BE-C8577E136642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70F857C-AEE8-4C5F-869F-3D43FA1BACC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9408-0DD6-42AD-B386-D4497901719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C68A0-D532-4769-8E22-1BFB6E56DF3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9E55-E52D-459A-9DAC-7A7BF28F8B1C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F4D7E9-EE94-48E4-AB0B-BEB3043C9EB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5FA0-517E-4B21-89FA-301B451CE6AE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737DA21-C249-4B32-A5C7-C5519F2E400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95BF-A5D0-4D69-B318-572239765FE5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6DD0-61E5-41DF-BFC7-79A85DFE29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2D36-9FC9-47BE-A5E6-595B56AB58D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DD9-3206-43E7-89E6-30DCC193D0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EEAA-8BB8-4D84-8993-16C2F3EFEF6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563B8-728C-44E5-8259-21DF518473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43B0-E56A-4A59-A391-0DAA6B030CFB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B6DE-5FC8-429E-AF02-9654DDFC064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B0D50-4A23-4B62-90AB-1D51E4403AEA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54BDD-BF51-4C7F-B1DC-0DF1437DB2E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24BC-87AA-43F2-9800-C59F3DD9411E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D193D-44B7-4B32-A758-F48AD3F7FB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8328-6864-4560-95CE-2004AA6A3ACC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95E3F-D5E6-4767-82F4-E6F5597100C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C24C-5455-471D-AE1C-F41CB630ECC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183B1-FA84-477A-8089-09F79D9FA49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6989-A17B-42B1-A7CC-814C4E8F9642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1AC81-9CB0-483A-B01D-B678FEBC3EF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13AF-091D-4247-995A-550D799D379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27CC-8552-43D0-BA23-1D447A622F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7EBC5-AC36-447E-B862-3C0561398D38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9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fld id="{91F8492D-4BAD-4628-A9C3-59483E051190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95" r:id="rId11"/>
    <p:sldLayoutId id="2147483684" r:id="rId12"/>
    <p:sldLayoutId id="2147483696" r:id="rId13"/>
    <p:sldLayoutId id="2147483683" r:id="rId14"/>
    <p:sldLayoutId id="2147483682" r:id="rId15"/>
    <p:sldLayoutId id="214748368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3" pitchFamily="18" charset="2"/>
              <a:buNone/>
            </a:pPr>
            <a:r>
              <a:rPr lang="en-US" sz="3600" smtClean="0">
                <a:solidFill>
                  <a:schemeClr val="accent1"/>
                </a:solidFill>
              </a:rPr>
              <a:t>Unit 4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3600" smtClean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3600" smtClean="0">
                <a:solidFill>
                  <a:schemeClr val="accent1"/>
                </a:solidFill>
              </a:rPr>
              <a:t>Lecture 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563" y="779463"/>
            <a:ext cx="8435975" cy="646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All about Melbourne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38" y="1882775"/>
            <a:ext cx="10675937" cy="4598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1903413"/>
            <a:ext cx="90106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know about Australia?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Tell me some things you know about Australia. </a:t>
            </a:r>
          </a:p>
          <a:p>
            <a:r>
              <a:rPr lang="en-US" smtClean="0"/>
              <a:t>What places do you know? </a:t>
            </a:r>
          </a:p>
          <a:p>
            <a:r>
              <a:rPr lang="en-US" smtClean="0"/>
              <a:t>What unusual animals come form there? </a:t>
            </a:r>
          </a:p>
          <a:p>
            <a:r>
              <a:rPr lang="en-US" smtClean="0"/>
              <a:t>Discuss what type of activities and opportunities Australia offers visitors and tourists.</a:t>
            </a:r>
          </a:p>
          <a:p>
            <a:r>
              <a:rPr lang="en-US" smtClean="0"/>
              <a:t>What do you know about surfing, scuba diving, trekking, watching/ playing cricket/ rugby, Australian rules football, Sydney Opera Houses, beaches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468438"/>
            <a:ext cx="4183062" cy="45735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in pairs. Ask and answer the questions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art forms are popular in your city or country: theater, dance, music, movies, art (like painting and sculpture)?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of the arts have you practiced yourself?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of the arts do you follow?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describe an exhibition or a performance that you’ve enjoyed recently?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3217863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677863" y="1365250"/>
            <a:ext cx="8596312" cy="4676775"/>
          </a:xfrm>
        </p:spPr>
        <p:txBody>
          <a:bodyPr/>
          <a:lstStyle/>
          <a:p>
            <a:r>
              <a:rPr lang="en-US" smtClean="0"/>
              <a:t>Listen to part of The Travel Show, a weekly radio program, about Melbourne, and answer the questions. </a:t>
            </a:r>
          </a:p>
          <a:p>
            <a:r>
              <a:rPr lang="en-US" smtClean="0"/>
              <a:t>1 What is the essential difference between Melbourne and Sydney?</a:t>
            </a:r>
          </a:p>
          <a:p>
            <a:r>
              <a:rPr lang="en-US" smtClean="0"/>
              <a:t> 2 What does Melbourne offer visitors?</a:t>
            </a:r>
          </a:p>
          <a:p>
            <a:r>
              <a:rPr lang="en-US" smtClean="0"/>
              <a:t> 3 What does it offer local people? What do they enjoy in their free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52550"/>
            <a:ext cx="5916612" cy="4689475"/>
          </a:xfrm>
        </p:spPr>
        <p:txBody>
          <a:bodyPr/>
          <a:lstStyle/>
          <a:p>
            <a:r>
              <a:rPr lang="en-US" smtClean="0"/>
              <a:t>Listen again and mark the statements true (T) or false (F). </a:t>
            </a:r>
          </a:p>
          <a:p>
            <a:r>
              <a:rPr lang="en-US" smtClean="0"/>
              <a:t>Melbourne has great weather and many places of natural beauty. ____</a:t>
            </a:r>
          </a:p>
          <a:p>
            <a:r>
              <a:rPr lang="en-US" smtClean="0"/>
              <a:t>It is known as Australia’s architectural capital. ________</a:t>
            </a:r>
          </a:p>
          <a:p>
            <a:r>
              <a:rPr lang="en-US" smtClean="0"/>
              <a:t>The arts are enjoyed by a small number of art lovers. ________</a:t>
            </a:r>
          </a:p>
          <a:p>
            <a:r>
              <a:rPr lang="en-US" smtClean="0"/>
              <a:t>The summer is a good time for festivals. ______</a:t>
            </a:r>
          </a:p>
          <a:p>
            <a:r>
              <a:rPr lang="en-US" smtClean="0"/>
              <a:t>Melbourne’s Formula One motor race and tennis tournament are world famous. ___________</a:t>
            </a:r>
          </a:p>
          <a:p>
            <a:r>
              <a:rPr lang="en-US" smtClean="0"/>
              <a:t>Not many visitors know about the local sports. ____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521575" y="2549525"/>
            <a:ext cx="758825" cy="1412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 speaking task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4697412"/>
          </a:xfrm>
        </p:spPr>
        <p:txBody>
          <a:bodyPr/>
          <a:lstStyle/>
          <a:p>
            <a:r>
              <a:rPr lang="en-US" sz="2000" smtClean="0"/>
              <a:t>Would you like to visit Melbourne after hearing this guide? What would you do there?</a:t>
            </a:r>
          </a:p>
          <a:p>
            <a:r>
              <a:rPr lang="en-US" sz="2000" b="1" smtClean="0"/>
              <a:t>An Australian Trip</a:t>
            </a:r>
            <a:endParaRPr lang="en-US" sz="2000" smtClean="0"/>
          </a:p>
          <a:p>
            <a:r>
              <a:rPr lang="en-US" sz="2000" smtClean="0"/>
              <a:t>For the purpose of this discussion consider a trip to Australia; leaving from central United States. The trip will take one and a half weeks since it is a long distance. Assume you have $3,000 available for your trip. Arrange a tour and decide on the places you want to visit </a:t>
            </a:r>
          </a:p>
          <a:p>
            <a:r>
              <a:rPr lang="en-US" sz="2000" b="1" smtClean="0"/>
              <a:t>Design your own vacation</a:t>
            </a:r>
            <a:endParaRPr lang="en-US" sz="2000" smtClean="0"/>
          </a:p>
          <a:p>
            <a:r>
              <a:rPr lang="en-US" sz="2000" smtClean="0"/>
              <a:t>To design your own vacation, use the web or visit bookstores to start your investigation.</a:t>
            </a:r>
          </a:p>
          <a:p>
            <a:r>
              <a:rPr lang="en-US" sz="2000" smtClean="0"/>
              <a:t>Start researching on the web by typing the phrase: “Australia vacation” into a search engine. Other phrases like “Australian travel” will work as well.</a:t>
            </a:r>
          </a:p>
          <a:p>
            <a:endParaRPr lang="en-US" sz="20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347</Words>
  <Application>Microsoft Office PowerPoint</Application>
  <PresentationFormat>Custom</PresentationFormat>
  <Paragraphs>33</Paragraphs>
  <Slides>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قالب التصميم</vt:lpstr>
      </vt:variant>
      <vt:variant>
        <vt:i4>4</vt:i4>
      </vt:variant>
      <vt:variant>
        <vt:lpstr>عناوين الشرائح</vt:lpstr>
      </vt:variant>
      <vt:variant>
        <vt:i4>7</vt:i4>
      </vt:variant>
    </vt:vector>
  </HeadingPairs>
  <TitlesOfParts>
    <vt:vector size="15" baseType="lpstr">
      <vt:lpstr>Trebuchet MS</vt:lpstr>
      <vt:lpstr>Arial</vt:lpstr>
      <vt:lpstr>Wingdings 3</vt:lpstr>
      <vt:lpstr>Calibri</vt:lpstr>
      <vt:lpstr>Facet</vt:lpstr>
      <vt:lpstr>Facet</vt:lpstr>
      <vt:lpstr>Facet</vt:lpstr>
      <vt:lpstr>Facet</vt:lpstr>
      <vt:lpstr>الشريحة 1</vt:lpstr>
      <vt:lpstr>All about Melbourne</vt:lpstr>
      <vt:lpstr>What do you know about Australia? </vt:lpstr>
      <vt:lpstr>الشريحة 4</vt:lpstr>
      <vt:lpstr>الشريحة 5</vt:lpstr>
      <vt:lpstr>الشريحة 6</vt:lpstr>
      <vt:lpstr>A speaking task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Melbourne</dc:title>
  <dc:creator>Power Tech</dc:creator>
  <cp:lastModifiedBy>user</cp:lastModifiedBy>
  <cp:revision>13</cp:revision>
  <dcterms:created xsi:type="dcterms:W3CDTF">2020-03-14T20:00:27Z</dcterms:created>
  <dcterms:modified xsi:type="dcterms:W3CDTF">2020-03-20T21:05:25Z</dcterms:modified>
</cp:coreProperties>
</file>